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209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2FD336-562B-4514-927C-7936CEAEC1E7}" v="82" dt="2019-07-19T10:25:04.6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74" autoAdjust="0"/>
    <p:restoredTop sz="94660"/>
  </p:normalViewPr>
  <p:slideViewPr>
    <p:cSldViewPr snapToGrid="0" showGuides="1">
      <p:cViewPr varScale="1">
        <p:scale>
          <a:sx n="118" d="100"/>
          <a:sy n="118" d="100"/>
        </p:scale>
        <p:origin x="-96" y="-392"/>
      </p:cViewPr>
      <p:guideLst>
        <p:guide orient="horz" pos="2160"/>
        <p:guide pos="20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Relationship Id="rId41" Type="http://schemas.microsoft.com/office/2016/11/relationships/changesInfo" Target="changesInfos/changesInfo1.xml"/><Relationship Id="rId4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r Petrov" userId="7b3366a8-bff8-4941-a69b-48426af5fd75" providerId="ADAL" clId="{6F2FD336-562B-4514-927C-7936CEAEC1E7}"/>
    <pc:docChg chg="undo custSel addSld delSld modSld modMainMaster">
      <pc:chgData name="Aleksandr Petrov" userId="7b3366a8-bff8-4941-a69b-48426af5fd75" providerId="ADAL" clId="{6F2FD336-562B-4514-927C-7936CEAEC1E7}" dt="2019-07-23T11:41:39.802" v="147" actId="2696"/>
      <pc:docMkLst>
        <pc:docMk/>
      </pc:docMkLst>
      <pc:sldChg chg="setBg">
        <pc:chgData name="Aleksandr Petrov" userId="7b3366a8-bff8-4941-a69b-48426af5fd75" providerId="ADAL" clId="{6F2FD336-562B-4514-927C-7936CEAEC1E7}" dt="2019-07-19T10:25:04.616" v="145"/>
        <pc:sldMkLst>
          <pc:docMk/>
          <pc:sldMk cId="3998527363" sldId="272"/>
        </pc:sldMkLst>
      </pc:sldChg>
      <pc:sldChg chg="add setBg">
        <pc:chgData name="Aleksandr Petrov" userId="7b3366a8-bff8-4941-a69b-48426af5fd75" providerId="ADAL" clId="{6F2FD336-562B-4514-927C-7936CEAEC1E7}" dt="2019-07-03T07:43:35.519" v="3"/>
        <pc:sldMkLst>
          <pc:docMk/>
          <pc:sldMk cId="171299967" sldId="275"/>
        </pc:sldMkLst>
      </pc:sldChg>
      <pc:sldChg chg="add setBg">
        <pc:chgData name="Aleksandr Petrov" userId="7b3366a8-bff8-4941-a69b-48426af5fd75" providerId="ADAL" clId="{6F2FD336-562B-4514-927C-7936CEAEC1E7}" dt="2019-07-03T07:43:48.205" v="7"/>
        <pc:sldMkLst>
          <pc:docMk/>
          <pc:sldMk cId="3622626128" sldId="276"/>
        </pc:sldMkLst>
      </pc:sldChg>
      <pc:sldChg chg="add setBg">
        <pc:chgData name="Aleksandr Petrov" userId="7b3366a8-bff8-4941-a69b-48426af5fd75" providerId="ADAL" clId="{6F2FD336-562B-4514-927C-7936CEAEC1E7}" dt="2019-07-03T07:43:58.754" v="11"/>
        <pc:sldMkLst>
          <pc:docMk/>
          <pc:sldMk cId="688910092" sldId="277"/>
        </pc:sldMkLst>
      </pc:sldChg>
      <pc:sldChg chg="add setBg">
        <pc:chgData name="Aleksandr Petrov" userId="7b3366a8-bff8-4941-a69b-48426af5fd75" providerId="ADAL" clId="{6F2FD336-562B-4514-927C-7936CEAEC1E7}" dt="2019-07-03T07:44:12.250" v="15"/>
        <pc:sldMkLst>
          <pc:docMk/>
          <pc:sldMk cId="900643902" sldId="278"/>
        </pc:sldMkLst>
      </pc:sldChg>
      <pc:sldChg chg="add setBg">
        <pc:chgData name="Aleksandr Petrov" userId="7b3366a8-bff8-4941-a69b-48426af5fd75" providerId="ADAL" clId="{6F2FD336-562B-4514-927C-7936CEAEC1E7}" dt="2019-07-03T07:44:24.341" v="19"/>
        <pc:sldMkLst>
          <pc:docMk/>
          <pc:sldMk cId="3262968639" sldId="279"/>
        </pc:sldMkLst>
      </pc:sldChg>
      <pc:sldChg chg="add setBg">
        <pc:chgData name="Aleksandr Petrov" userId="7b3366a8-bff8-4941-a69b-48426af5fd75" providerId="ADAL" clId="{6F2FD336-562B-4514-927C-7936CEAEC1E7}" dt="2019-07-03T07:44:51.322" v="23"/>
        <pc:sldMkLst>
          <pc:docMk/>
          <pc:sldMk cId="3026990418" sldId="280"/>
        </pc:sldMkLst>
      </pc:sldChg>
      <pc:sldChg chg="add setBg">
        <pc:chgData name="Aleksandr Petrov" userId="7b3366a8-bff8-4941-a69b-48426af5fd75" providerId="ADAL" clId="{6F2FD336-562B-4514-927C-7936CEAEC1E7}" dt="2019-07-03T07:45:03.209" v="27"/>
        <pc:sldMkLst>
          <pc:docMk/>
          <pc:sldMk cId="1389774931" sldId="281"/>
        </pc:sldMkLst>
      </pc:sldChg>
      <pc:sldChg chg="add setBg">
        <pc:chgData name="Aleksandr Petrov" userId="7b3366a8-bff8-4941-a69b-48426af5fd75" providerId="ADAL" clId="{6F2FD336-562B-4514-927C-7936CEAEC1E7}" dt="2019-07-03T07:45:17.967" v="31"/>
        <pc:sldMkLst>
          <pc:docMk/>
          <pc:sldMk cId="2386978989" sldId="282"/>
        </pc:sldMkLst>
      </pc:sldChg>
      <pc:sldChg chg="add setBg">
        <pc:chgData name="Aleksandr Petrov" userId="7b3366a8-bff8-4941-a69b-48426af5fd75" providerId="ADAL" clId="{6F2FD336-562B-4514-927C-7936CEAEC1E7}" dt="2019-07-03T07:45:28.116" v="35"/>
        <pc:sldMkLst>
          <pc:docMk/>
          <pc:sldMk cId="1873456034" sldId="283"/>
        </pc:sldMkLst>
      </pc:sldChg>
      <pc:sldChg chg="add setBg">
        <pc:chgData name="Aleksandr Petrov" userId="7b3366a8-bff8-4941-a69b-48426af5fd75" providerId="ADAL" clId="{6F2FD336-562B-4514-927C-7936CEAEC1E7}" dt="2019-07-03T07:45:53.761" v="39"/>
        <pc:sldMkLst>
          <pc:docMk/>
          <pc:sldMk cId="4114082190" sldId="284"/>
        </pc:sldMkLst>
      </pc:sldChg>
      <pc:sldChg chg="add setBg">
        <pc:chgData name="Aleksandr Petrov" userId="7b3366a8-bff8-4941-a69b-48426af5fd75" providerId="ADAL" clId="{6F2FD336-562B-4514-927C-7936CEAEC1E7}" dt="2019-07-03T07:46:03.766" v="43"/>
        <pc:sldMkLst>
          <pc:docMk/>
          <pc:sldMk cId="2354753691" sldId="285"/>
        </pc:sldMkLst>
      </pc:sldChg>
      <pc:sldChg chg="add setBg">
        <pc:chgData name="Aleksandr Petrov" userId="7b3366a8-bff8-4941-a69b-48426af5fd75" providerId="ADAL" clId="{6F2FD336-562B-4514-927C-7936CEAEC1E7}" dt="2019-07-03T07:46:14.748" v="47"/>
        <pc:sldMkLst>
          <pc:docMk/>
          <pc:sldMk cId="1252340419" sldId="286"/>
        </pc:sldMkLst>
      </pc:sldChg>
      <pc:sldChg chg="add setBg">
        <pc:chgData name="Aleksandr Petrov" userId="7b3366a8-bff8-4941-a69b-48426af5fd75" providerId="ADAL" clId="{6F2FD336-562B-4514-927C-7936CEAEC1E7}" dt="2019-07-03T07:46:27.501" v="51"/>
        <pc:sldMkLst>
          <pc:docMk/>
          <pc:sldMk cId="2610807293" sldId="287"/>
        </pc:sldMkLst>
      </pc:sldChg>
      <pc:sldChg chg="add setBg">
        <pc:chgData name="Aleksandr Petrov" userId="7b3366a8-bff8-4941-a69b-48426af5fd75" providerId="ADAL" clId="{6F2FD336-562B-4514-927C-7936CEAEC1E7}" dt="2019-07-03T07:46:40.321" v="55"/>
        <pc:sldMkLst>
          <pc:docMk/>
          <pc:sldMk cId="1966683380" sldId="288"/>
        </pc:sldMkLst>
      </pc:sldChg>
      <pc:sldChg chg="add setBg">
        <pc:chgData name="Aleksandr Petrov" userId="7b3366a8-bff8-4941-a69b-48426af5fd75" providerId="ADAL" clId="{6F2FD336-562B-4514-927C-7936CEAEC1E7}" dt="2019-07-03T07:46:50.937" v="59"/>
        <pc:sldMkLst>
          <pc:docMk/>
          <pc:sldMk cId="1868466646" sldId="289"/>
        </pc:sldMkLst>
      </pc:sldChg>
      <pc:sldChg chg="addSp delSp modSp add del setBg">
        <pc:chgData name="Aleksandr Petrov" userId="7b3366a8-bff8-4941-a69b-48426af5fd75" providerId="ADAL" clId="{6F2FD336-562B-4514-927C-7936CEAEC1E7}" dt="2019-07-23T11:41:39.723" v="146" actId="2696"/>
        <pc:sldMkLst>
          <pc:docMk/>
          <pc:sldMk cId="3159864471" sldId="290"/>
        </pc:sldMkLst>
        <pc:spChg chg="add del mod">
          <ac:chgData name="Aleksandr Petrov" userId="7b3366a8-bff8-4941-a69b-48426af5fd75" providerId="ADAL" clId="{6F2FD336-562B-4514-927C-7936CEAEC1E7}" dt="2019-07-03T08:02:00.065" v="121" actId="3064"/>
          <ac:spMkLst>
            <pc:docMk/>
            <pc:sldMk cId="3159864471" sldId="290"/>
            <ac:spMk id="2" creationId="{96B07F51-0400-4CD0-A483-BF632D3DCC64}"/>
          </ac:spMkLst>
        </pc:spChg>
        <pc:spChg chg="add mod">
          <ac:chgData name="Aleksandr Petrov" userId="7b3366a8-bff8-4941-a69b-48426af5fd75" providerId="ADAL" clId="{6F2FD336-562B-4514-927C-7936CEAEC1E7}" dt="2019-07-03T08:02:05.654" v="122" actId="3064"/>
          <ac:spMkLst>
            <pc:docMk/>
            <pc:sldMk cId="3159864471" sldId="290"/>
            <ac:spMk id="3" creationId="{8F91C974-E03D-4303-8E28-903CCE9AD110}"/>
          </ac:spMkLst>
        </pc:spChg>
      </pc:sldChg>
      <pc:sldChg chg="addSp delSp modSp add del">
        <pc:chgData name="Aleksandr Petrov" userId="7b3366a8-bff8-4941-a69b-48426af5fd75" providerId="ADAL" clId="{6F2FD336-562B-4514-927C-7936CEAEC1E7}" dt="2019-07-23T11:41:39.802" v="147" actId="2696"/>
        <pc:sldMkLst>
          <pc:docMk/>
          <pc:sldMk cId="3174936931" sldId="291"/>
        </pc:sldMkLst>
        <pc:spChg chg="del mod">
          <ac:chgData name="Aleksandr Petrov" userId="7b3366a8-bff8-4941-a69b-48426af5fd75" providerId="ADAL" clId="{6F2FD336-562B-4514-927C-7936CEAEC1E7}" dt="2019-07-03T08:15:20.087" v="130" actId="478"/>
          <ac:spMkLst>
            <pc:docMk/>
            <pc:sldMk cId="3174936931" sldId="291"/>
            <ac:spMk id="2" creationId="{96B07F51-0400-4CD0-A483-BF632D3DCC64}"/>
          </ac:spMkLst>
        </pc:spChg>
        <pc:spChg chg="mod">
          <ac:chgData name="Aleksandr Petrov" userId="7b3366a8-bff8-4941-a69b-48426af5fd75" providerId="ADAL" clId="{6F2FD336-562B-4514-927C-7936CEAEC1E7}" dt="2019-07-03T08:16:14.276" v="135" actId="3064"/>
          <ac:spMkLst>
            <pc:docMk/>
            <pc:sldMk cId="3174936931" sldId="291"/>
            <ac:spMk id="3" creationId="{8F91C974-E03D-4303-8E28-903CCE9AD110}"/>
          </ac:spMkLst>
        </pc:spChg>
        <pc:spChg chg="add del mod">
          <ac:chgData name="Aleksandr Petrov" userId="7b3366a8-bff8-4941-a69b-48426af5fd75" providerId="ADAL" clId="{6F2FD336-562B-4514-927C-7936CEAEC1E7}" dt="2019-07-03T08:19:17.390" v="143" actId="478"/>
          <ac:spMkLst>
            <pc:docMk/>
            <pc:sldMk cId="3174936931" sldId="291"/>
            <ac:spMk id="5" creationId="{58A98838-2B63-4B67-8E24-FB90DE109471}"/>
          </ac:spMkLst>
        </pc:spChg>
        <pc:graphicFrameChg chg="add mod">
          <ac:chgData name="Aleksandr Petrov" userId="7b3366a8-bff8-4941-a69b-48426af5fd75" providerId="ADAL" clId="{6F2FD336-562B-4514-927C-7936CEAEC1E7}" dt="2019-07-03T08:17:45.776" v="138" actId="14100"/>
          <ac:graphicFrameMkLst>
            <pc:docMk/>
            <pc:sldMk cId="3174936931" sldId="291"/>
            <ac:graphicFrameMk id="4" creationId="{7CC22744-4069-46F0-ABB9-4882DAA75ECC}"/>
          </ac:graphicFrameMkLst>
        </pc:graphicFrameChg>
      </pc:sldChg>
      <pc:sldMasterChg chg="delSp">
        <pc:chgData name="Aleksandr Petrov" userId="7b3366a8-bff8-4941-a69b-48426af5fd75" providerId="ADAL" clId="{6F2FD336-562B-4514-927C-7936CEAEC1E7}" dt="2019-07-03T08:14:21.682" v="127" actId="478"/>
        <pc:sldMasterMkLst>
          <pc:docMk/>
          <pc:sldMasterMk cId="3895803718" sldId="2147483648"/>
        </pc:sldMasterMkLst>
        <pc:spChg chg="del">
          <ac:chgData name="Aleksandr Petrov" userId="7b3366a8-bff8-4941-a69b-48426af5fd75" providerId="ADAL" clId="{6F2FD336-562B-4514-927C-7936CEAEC1E7}" dt="2019-07-03T08:14:19.818" v="126" actId="478"/>
          <ac:spMkLst>
            <pc:docMk/>
            <pc:sldMasterMk cId="3895803718" sldId="2147483648"/>
            <ac:spMk id="2" creationId="{1BBAEDCB-3061-4DB9-8A02-C6CC77B5920C}"/>
          </ac:spMkLst>
        </pc:spChg>
        <pc:spChg chg="del">
          <ac:chgData name="Aleksandr Petrov" userId="7b3366a8-bff8-4941-a69b-48426af5fd75" providerId="ADAL" clId="{6F2FD336-562B-4514-927C-7936CEAEC1E7}" dt="2019-07-03T08:14:21.682" v="127" actId="478"/>
          <ac:spMkLst>
            <pc:docMk/>
            <pc:sldMasterMk cId="3895803718" sldId="2147483648"/>
            <ac:spMk id="3" creationId="{3D17F84A-4780-4BA2-83D0-A05BE7B35117}"/>
          </ac:spMkLst>
        </pc:spChg>
        <pc:spChg chg="del">
          <ac:chgData name="Aleksandr Petrov" userId="7b3366a8-bff8-4941-a69b-48426af5fd75" providerId="ADAL" clId="{6F2FD336-562B-4514-927C-7936CEAEC1E7}" dt="2019-07-03T08:14:09.603" v="123" actId="478"/>
          <ac:spMkLst>
            <pc:docMk/>
            <pc:sldMasterMk cId="3895803718" sldId="2147483648"/>
            <ac:spMk id="4" creationId="{62B922D6-2A3C-4B61-B0CC-139DC6F79FAD}"/>
          </ac:spMkLst>
        </pc:spChg>
        <pc:spChg chg="del">
          <ac:chgData name="Aleksandr Petrov" userId="7b3366a8-bff8-4941-a69b-48426af5fd75" providerId="ADAL" clId="{6F2FD336-562B-4514-927C-7936CEAEC1E7}" dt="2019-07-03T08:14:16.521" v="124" actId="478"/>
          <ac:spMkLst>
            <pc:docMk/>
            <pc:sldMasterMk cId="3895803718" sldId="2147483648"/>
            <ac:spMk id="5" creationId="{0BA7CDFF-B767-4004-9FEB-349CC8026827}"/>
          </ac:spMkLst>
        </pc:spChg>
        <pc:spChg chg="del">
          <ac:chgData name="Aleksandr Petrov" userId="7b3366a8-bff8-4941-a69b-48426af5fd75" providerId="ADAL" clId="{6F2FD336-562B-4514-927C-7936CEAEC1E7}" dt="2019-07-03T08:14:17.537" v="125" actId="478"/>
          <ac:spMkLst>
            <pc:docMk/>
            <pc:sldMasterMk cId="3895803718" sldId="2147483648"/>
            <ac:spMk id="6" creationId="{B53A0966-A877-4923-B0AC-56B44ECC73B6}"/>
          </ac:spMkLst>
        </pc:sp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50EEAB-D182-46C4-AF01-740C17A12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AE2D025-419B-45AA-850C-4E0B28C28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200D85-3CA2-4230-B0CD-7626AEBD7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9C0A5-D87C-4FC5-8B6B-9943C1367F8D}" type="datetimeFigureOut">
              <a:rPr lang="en-US" smtClean="0"/>
              <a:t>30.07.19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8C8FED-10E8-4B37-A43C-BABC60E0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5089AD-BE4B-4D3E-97CA-143D224AF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4A5AF-2411-4BD7-90D1-B27A14922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77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507A59-4EC6-43C5-AA1E-339BABBA0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BD6B177-BEE1-41F1-AE90-8EFCFA750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B74350-360C-40B3-B47A-98B99493CB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9C0A5-D87C-4FC5-8B6B-9943C1367F8D}" type="datetimeFigureOut">
              <a:rPr lang="en-US" smtClean="0"/>
              <a:t>30.07.19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712908-2132-461A-A7E2-3521EBAD5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8F5C79-0E21-4695-8E75-63929D68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4A5AF-2411-4BD7-90D1-B27A14922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3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FBEFA10-DFDC-48C4-8B45-FE81814DA3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985AF1C-D5E6-4A4A-8AD4-A4DBB364E5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4B2CF2-462E-471E-BCA9-91DA6DB991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9C0A5-D87C-4FC5-8B6B-9943C1367F8D}" type="datetimeFigureOut">
              <a:rPr lang="en-US" smtClean="0"/>
              <a:t>30.07.19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006016-FE37-4EE5-AB52-A82C96BA3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D87107-69F5-46CD-8475-D8CD2FF9B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4A5AF-2411-4BD7-90D1-B27A14922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90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C969B1-CDED-4FD0-9686-94FE4AF2F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08CF19-91F8-47C0-BB0D-9BD01E5E0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793B99-D0D4-4C0A-A070-D6036AD200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9C0A5-D87C-4FC5-8B6B-9943C1367F8D}" type="datetimeFigureOut">
              <a:rPr lang="en-US" smtClean="0"/>
              <a:t>30.07.19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734E8C-4D85-4AAE-B219-90EAF112C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3E77DA-AB87-465C-B95B-E867F4A29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4A5AF-2411-4BD7-90D1-B27A14922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47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2D824D-3100-401A-92B7-9C8C36B3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948AD3-7D22-44D5-9B56-BAA0C0C4C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9BAA5C-269A-4D6D-8D69-84807046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9C0A5-D87C-4FC5-8B6B-9943C1367F8D}" type="datetimeFigureOut">
              <a:rPr lang="en-US" smtClean="0"/>
              <a:t>30.07.19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66BE3B-AA84-4F79-89F9-B74C08AC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B0DEBB-11B8-49C5-B4DD-D405AA382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4A5AF-2411-4BD7-90D1-B27A14922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27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04ED8-D358-4FDC-83A7-C7DF41BA9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7C85CF-7329-4C11-A66C-37E8D2A9A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A5B783-2292-4743-A89A-65FFDA100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6C1933-1FD4-48FB-A016-F8F00E894B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9C0A5-D87C-4FC5-8B6B-9943C1367F8D}" type="datetimeFigureOut">
              <a:rPr lang="en-US" smtClean="0"/>
              <a:t>30.07.19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B471175-244B-49CC-8346-75EC35063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E423DD-D50D-4A66-BD1D-482EAFFB6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4A5AF-2411-4BD7-90D1-B27A14922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95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B4D233-F6DE-40CD-82DE-4107B04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E7220F-6B44-40FC-9F14-B16A8AA6E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4A47124-001E-4FB7-916D-FEF055180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EB5B813-44FB-4AF3-9004-C0D643C807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2690807-7CA6-497D-848E-94B4033A92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E0A2C8A-4AA3-41E2-B58A-923CD8483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9C0A5-D87C-4FC5-8B6B-9943C1367F8D}" type="datetimeFigureOut">
              <a:rPr lang="en-US" smtClean="0"/>
              <a:t>30.07.19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BE6058A-0709-4C34-91A9-D7B379E14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C0C2541-3CF0-4FE5-85F2-FA6C92D1B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4A5AF-2411-4BD7-90D1-B27A14922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9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A30555-4AB5-4995-B5D1-61A64089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A6BBFFF-F1F3-4F1E-A7EF-68798ED20B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9C0A5-D87C-4FC5-8B6B-9943C1367F8D}" type="datetimeFigureOut">
              <a:rPr lang="en-US" smtClean="0"/>
              <a:t>30.07.19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9C0746A-25D8-49C8-90CE-3BF679A96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A3B45D5-1267-40BD-B7CC-D15E7C955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4A5AF-2411-4BD7-90D1-B27A14922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67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12CF5D2-8F5B-49E4-ABE8-7BA201D664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9C0A5-D87C-4FC5-8B6B-9943C1367F8D}" type="datetimeFigureOut">
              <a:rPr lang="en-US" smtClean="0"/>
              <a:t>30.07.19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1669CFC-FA85-4D64-86AD-C03FEE79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F4EF7ED-68CE-4218-957D-0C4332396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4A5AF-2411-4BD7-90D1-B27A14922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08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F419AE-E724-4694-B977-7FEA32C09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CBA393-CD48-4490-B199-4E594132B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D50304-01E1-4BAA-8ADF-1E8D0227B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60EDF6-BFBC-4873-B0D4-3B461B34D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9C0A5-D87C-4FC5-8B6B-9943C1367F8D}" type="datetimeFigureOut">
              <a:rPr lang="en-US" smtClean="0"/>
              <a:t>30.07.19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D35662-CD7B-46F3-BF88-6A2F848A5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3394BF-9983-421D-B115-F4E4170A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4A5AF-2411-4BD7-90D1-B27A14922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61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F30771-7CA2-40F3-BF93-52F3AF3E5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A754735-9A98-455C-81C6-FE808FF275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B5BCA17-1671-4939-9F3A-B0D2DA851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5D800B-E419-4772-A2DD-F4A7D7C3E5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9C0A5-D87C-4FC5-8B6B-9943C1367F8D}" type="datetimeFigureOut">
              <a:rPr lang="en-US" smtClean="0"/>
              <a:t>30.07.19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8626E0-6D9C-4365-BAFC-AD1B2D0A9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A872EE-EDAE-44F6-9CC2-C67D83FE3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4A5AF-2411-4BD7-90D1-B27A14922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59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80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467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966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923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441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000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240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747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251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527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019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274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367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99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626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910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643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968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990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774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978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456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082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14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753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340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807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683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466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793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412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017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884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417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436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Macintosh PowerPoint</Application>
  <PresentationFormat>Другой</PresentationFormat>
  <Paragraphs>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mishkamishka</dc:creator>
  <cp:lastModifiedBy>Юлия</cp:lastModifiedBy>
  <cp:revision>1</cp:revision>
  <dcterms:created xsi:type="dcterms:W3CDTF">2019-07-03T07:34:13Z</dcterms:created>
  <dcterms:modified xsi:type="dcterms:W3CDTF">2019-07-30T14:08:36Z</dcterms:modified>
</cp:coreProperties>
</file>