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70" r:id="rId14"/>
    <p:sldId id="266" r:id="rId15"/>
    <p:sldId id="269" r:id="rId16"/>
    <p:sldId id="268" r:id="rId17"/>
    <p:sldId id="260" r:id="rId18"/>
    <p:sldId id="261" r:id="rId19"/>
    <p:sldId id="273" r:id="rId20"/>
    <p:sldId id="272" r:id="rId21"/>
    <p:sldId id="265" r:id="rId22"/>
    <p:sldId id="280" r:id="rId23"/>
    <p:sldId id="274" r:id="rId24"/>
    <p:sldId id="275" r:id="rId25"/>
    <p:sldId id="276" r:id="rId26"/>
    <p:sldId id="277" r:id="rId27"/>
    <p:sldId id="278" r:id="rId28"/>
    <p:sldId id="281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419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24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097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919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8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95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265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45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2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568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8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46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29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5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73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22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337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31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3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6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7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9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1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6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545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71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668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27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604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472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933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769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4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535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884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515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8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1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19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9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84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05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4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47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77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6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24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88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6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5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40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04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5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12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52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0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4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58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80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7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24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8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91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11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8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7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02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1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75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4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62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0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83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00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15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6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763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22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6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09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70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60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03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58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40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29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2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06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76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12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87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83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8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80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08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7D3A-32C7-4244-A263-2951633BE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490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457F-8E7D-41B9-BBAD-6AC3B3074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8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8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8811-490A-49A8-9B4E-46F7BC00A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9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7705-17A8-4DCA-B251-45549ED8F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67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3280-97C1-4AC4-803F-166A28EA17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2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4B4B-5B74-46EF-829D-F64F2C4EAF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19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988E-2606-46FB-BF49-1CD48D2F9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25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9B63-6E27-44F7-8E8B-5F63CD838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9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95FB-DD1F-483E-8FD9-78869954C8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39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6920-84A3-4968-B460-FA0682191E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2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370B-85ED-44AE-8A25-2792CFDB1F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86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7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86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5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35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769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58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31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63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0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012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7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415F-AB3D-4716-A688-A149347AB0D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9ACF-DFBC-4B1D-8B66-1D842A0A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4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7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2CBDD-738D-49C7-A75B-F2C4927E11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415F-AB3D-4716-A688-A149347AB0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9ACF-DFBC-4B1D-8B66-1D842A0A8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880319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Огонь – друг, </a:t>
            </a: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огонь </a:t>
            </a:r>
            <a:r>
              <a:rPr lang="ru-RU" sz="6000" b="1" dirty="0">
                <a:solidFill>
                  <a:srgbClr val="C00000"/>
                </a:solidFill>
              </a:rPr>
              <a:t>– </a:t>
            </a:r>
            <a:r>
              <a:rPr lang="ru-RU" sz="6000" b="1" dirty="0" smtClean="0">
                <a:solidFill>
                  <a:srgbClr val="C00000"/>
                </a:solidFill>
              </a:rPr>
              <a:t>враг!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9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Огонь – враг!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76464" cy="312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04928" cy="27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53" y="3985712"/>
            <a:ext cx="3448270" cy="27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Когда огонь становится врагом</a:t>
            </a:r>
            <a:r>
              <a:rPr lang="ru-RU" sz="66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05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Picture 4" descr="Правила пожарной безопасности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534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1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Правила пожарной безопасности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371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Правила пожарной безопасности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0"/>
            <a:ext cx="535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8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Правила пожарной безопасности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0"/>
            <a:ext cx="535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6" descr="Правила пожарной безопасности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0"/>
            <a:ext cx="5465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8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C00000"/>
                </a:solidFill>
              </a:rPr>
              <a:t>Как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действовать 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при 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пожаре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21287"/>
            <a:ext cx="6779096" cy="10487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642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Правила поведения при пожаре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516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Правила поведения при пожаре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26988"/>
            <a:ext cx="448468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Огонь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D:\Documents\Работа с детьми\картинки для презентации\огонь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3285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Номер вызова пожарных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01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мобильного телефона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112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21287"/>
            <a:ext cx="6779096" cy="10487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0210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добывали огонь </a:t>
            </a:r>
            <a:br>
              <a:rPr lang="ru-RU" b="1" dirty="0" smtClean="0"/>
            </a:br>
            <a:r>
              <a:rPr lang="ru-RU" b="1" dirty="0" smtClean="0"/>
              <a:t>много лет назад?</a:t>
            </a:r>
            <a:endParaRPr lang="ru-RU" b="1" dirty="0"/>
          </a:p>
        </p:txBody>
      </p:sp>
      <p:pic>
        <p:nvPicPr>
          <p:cNvPr id="8195" name="Picture 3" descr="D:\Documents\Работа с детьми\картинки для презентации\мол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05956" cy="25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ocuments\Работа с детьми\картинки для презентации\вет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4118858" cy="25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Горение костра поддерживалось </a:t>
            </a:r>
            <a:br>
              <a:rPr lang="ru-RU" sz="3600" b="1" dirty="0" smtClean="0"/>
            </a:br>
            <a:r>
              <a:rPr lang="ru-RU" sz="3600" b="1" dirty="0" smtClean="0"/>
              <a:t>и днём, и ночью…</a:t>
            </a:r>
            <a:endParaRPr lang="ru-RU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08712" cy="44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Первые способы добычи огня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873874" cy="351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9175"/>
            <a:ext cx="3240360" cy="353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 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/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C00000"/>
                </a:solidFill>
              </a:rPr>
              <a:t>Огонь  -  друг!</a:t>
            </a:r>
            <a:br>
              <a:rPr lang="ru-RU" sz="8800" b="1" dirty="0" smtClean="0">
                <a:solidFill>
                  <a:srgbClr val="C00000"/>
                </a:solidFill>
              </a:rPr>
            </a:br>
            <a:r>
              <a:rPr lang="ru-RU" sz="8800" b="1" dirty="0" smtClean="0">
                <a:solidFill>
                  <a:srgbClr val="C00000"/>
                </a:solidFill>
              </a:rPr>
              <a:t> 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Работа с детьми\картинки для презентации\г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28" y="1236714"/>
            <a:ext cx="3401528" cy="21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cuments\Работа с детьми\картинки для презентации\кост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1695"/>
            <a:ext cx="3240360" cy="23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Огонь – друг!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27584" y="6021287"/>
            <a:ext cx="72008" cy="522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6" name="Picture 4" descr="D:\Documents\Работа с детьми\картинки для презентации\торт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6960"/>
            <a:ext cx="4032448" cy="25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\Работа с детьми\картинки для презентации\камин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4" y="3523500"/>
            <a:ext cx="3387776" cy="25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 descr="Д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76250"/>
            <a:ext cx="7704138" cy="620713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6600"/>
                </a:solidFill>
              </a:rPr>
              <a:t>Таким был наш дом…</a:t>
            </a:r>
          </a:p>
        </p:txBody>
      </p:sp>
    </p:spTree>
    <p:extLst>
      <p:ext uri="{BB962C8B-B14F-4D97-AF65-F5344CB8AC3E}">
        <p14:creationId xmlns:p14="http://schemas.microsoft.com/office/powerpoint/2010/main" val="16784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SC_0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497888" cy="644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1"/>
                </a:solidFill>
              </a:rPr>
              <a:t>…и вот что сделал с ним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ОГОНЬ !..</a:t>
            </a:r>
          </a:p>
        </p:txBody>
      </p:sp>
    </p:spTree>
    <p:extLst>
      <p:ext uri="{BB962C8B-B14F-4D97-AF65-F5344CB8AC3E}">
        <p14:creationId xmlns:p14="http://schemas.microsoft.com/office/powerpoint/2010/main" val="12751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2D050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4">
      <a:dk1>
        <a:srgbClr val="000000"/>
      </a:dk1>
      <a:lt1>
        <a:srgbClr val="FF0000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AAA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00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A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66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B8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99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CA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 Office">
  <a:themeElements>
    <a:clrScheme name="Другая 4">
      <a:dk1>
        <a:sysClr val="windowText" lastClr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2D050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4">
    <a:dk1>
      <a:srgbClr val="000000"/>
    </a:dk1>
    <a:lt1>
      <a:srgbClr val="FF0000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AAAA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4">
    <a:dk1>
      <a:srgbClr val="000000"/>
    </a:dk1>
    <a:lt1>
      <a:srgbClr val="FF0000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AAAA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40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1_Тема Office</vt:lpstr>
      <vt:lpstr>7_Оформление по умолчанию</vt:lpstr>
      <vt:lpstr>8_Оформление по умолчанию</vt:lpstr>
      <vt:lpstr>9_Оформление по умолчанию</vt:lpstr>
      <vt:lpstr>Огонь – друг,  огонь – враг!</vt:lpstr>
      <vt:lpstr>Огонь</vt:lpstr>
      <vt:lpstr>Как добывали огонь  много лет назад?</vt:lpstr>
      <vt:lpstr>Горение костра поддерживалось  и днём, и ночью…</vt:lpstr>
      <vt:lpstr>Первые способы добычи огня</vt:lpstr>
      <vt:lpstr>   Огонь  -  друг!  </vt:lpstr>
      <vt:lpstr>Огонь – друг!</vt:lpstr>
      <vt:lpstr>Презентация PowerPoint</vt:lpstr>
      <vt:lpstr>…и вот что сделал с ним ОГОНЬ !..</vt:lpstr>
      <vt:lpstr>Огонь – враг!</vt:lpstr>
      <vt:lpstr> Когда огонь становится врагом?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действовать  при  пожаре</vt:lpstr>
      <vt:lpstr>Презентация PowerPoint</vt:lpstr>
      <vt:lpstr>Презентация PowerPoint</vt:lpstr>
      <vt:lpstr>Номер вызова пожарных 01 с мобильного телефона  112 </vt:lpstr>
    </vt:vector>
  </TitlesOfParts>
  <Company>ppsrk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 – друг,  огонь – враг!</dc:title>
  <dc:creator>Преподаватели_методисты</dc:creator>
  <cp:lastModifiedBy>Преподаватели_методисты</cp:lastModifiedBy>
  <cp:revision>20</cp:revision>
  <dcterms:created xsi:type="dcterms:W3CDTF">2012-02-28T09:53:32Z</dcterms:created>
  <dcterms:modified xsi:type="dcterms:W3CDTF">2015-01-16T10:43:26Z</dcterms:modified>
</cp:coreProperties>
</file>